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8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5CA9"/>
    <a:srgbClr val="951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4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52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648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1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7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40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78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4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4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8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52883-DDCA-4D9F-B5EA-B5424B2A8AAA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1DC0B-843E-47D7-934D-1D7BFA7B347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5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41"/>
            <a:ext cx="12192000" cy="686060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7882" y="1122362"/>
            <a:ext cx="11066930" cy="2884723"/>
          </a:xfrm>
        </p:spPr>
        <p:txBody>
          <a:bodyPr>
            <a:normAutofit fontScale="90000"/>
          </a:bodyPr>
          <a:lstStyle/>
          <a:p>
            <a:br>
              <a:rPr lang="es-ES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br>
              <a:rPr lang="es-ES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br>
              <a:rPr lang="es-ES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br>
              <a:rPr lang="es-ES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r>
              <a:rPr lang="es-ES" b="1" u="sng" spc="300" dirty="0">
                <a:solidFill>
                  <a:schemeClr val="bg1"/>
                </a:solidFill>
                <a:latin typeface="Montserrat Black"/>
                <a:cs typeface="Montserrat Black"/>
              </a:rPr>
              <a:t>PROYECTO ORDENANZA PRESUPUESTO 2023</a:t>
            </a:r>
            <a:br>
              <a:rPr lang="es-ES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 </a:t>
            </a:r>
            <a:b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b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br>
              <a:rPr lang="es-ES" sz="3600" b="1" spc="300" dirty="0">
                <a:solidFill>
                  <a:schemeClr val="bg1"/>
                </a:solidFill>
                <a:latin typeface="Montserrat Black"/>
                <a:cs typeface="Montserrat Black"/>
              </a:rPr>
            </a:br>
            <a:endParaRPr lang="es-ES_tradnl" sz="3600" spc="300" dirty="0">
              <a:solidFill>
                <a:schemeClr val="bg1"/>
              </a:solidFill>
              <a:latin typeface="Montserrat Black"/>
              <a:cs typeface="Montserrat Black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3682" y="4180114"/>
            <a:ext cx="10800000" cy="1077686"/>
          </a:xfrm>
        </p:spPr>
        <p:txBody>
          <a:bodyPr/>
          <a:lstStyle/>
          <a:p>
            <a:endParaRPr lang="es-AR" dirty="0">
              <a:solidFill>
                <a:schemeClr val="bg1"/>
              </a:solidFill>
              <a:latin typeface="Montserrat SemiBold" panose="00000700000000000000" pitchFamily="2" charset="0"/>
            </a:endParaRPr>
          </a:p>
          <a:p>
            <a:r>
              <a:rPr lang="es-AR" dirty="0">
                <a:solidFill>
                  <a:schemeClr val="bg1"/>
                </a:solidFill>
                <a:latin typeface="Montserrat SemiBold" panose="00000700000000000000" pitchFamily="2" charset="0"/>
              </a:rPr>
              <a:t>Secretaría de Desarrollo Económico.</a:t>
            </a:r>
          </a:p>
          <a:p>
            <a:endParaRPr lang="es-AR" dirty="0">
              <a:solidFill>
                <a:schemeClr val="bg1"/>
              </a:solidFill>
              <a:latin typeface="Montserrat SemiBold" panose="00000700000000000000" pitchFamily="2" charset="0"/>
            </a:endParaRPr>
          </a:p>
        </p:txBody>
      </p:sp>
      <p:cxnSp>
        <p:nvCxnSpPr>
          <p:cNvPr id="9" name="Conector recto 8"/>
          <p:cNvCxnSpPr/>
          <p:nvPr/>
        </p:nvCxnSpPr>
        <p:spPr>
          <a:xfrm>
            <a:off x="753682" y="4007088"/>
            <a:ext cx="108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189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94952" y="755455"/>
            <a:ext cx="9925766" cy="5422987"/>
          </a:xfrm>
        </p:spPr>
        <p:txBody>
          <a:bodyPr>
            <a:normAutofit/>
          </a:bodyPr>
          <a:lstStyle/>
          <a:p>
            <a:endParaRPr lang="es-ES" b="1" u="sng" dirty="0">
              <a:cs typeface="Montserrat SemiBold"/>
            </a:endParaRPr>
          </a:p>
          <a:p>
            <a:pPr marL="0" indent="0">
              <a:buNone/>
            </a:pPr>
            <a:endParaRPr lang="es-ES" b="1" u="sng" dirty="0">
              <a:cs typeface="Montserrat SemiBold"/>
            </a:endParaRPr>
          </a:p>
          <a:p>
            <a:pPr marL="0" indent="0">
              <a:buNone/>
            </a:pPr>
            <a:endParaRPr lang="es-ES_tradnl" dirty="0">
              <a:cs typeface="Montserrat SemiBold"/>
            </a:endParaRP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324972AA-13AE-48E8-881E-04F18C2C6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1255" y="1057013"/>
            <a:ext cx="6635692" cy="435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344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2096AE3-6E32-4971-B7E5-74136888E4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6639" y="1098958"/>
            <a:ext cx="7231309" cy="4538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284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78"/>
            <a:ext cx="12192000" cy="6860606"/>
          </a:xfrm>
          <a:prstGeom prst="rect">
            <a:avLst/>
          </a:prstGeom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1707776" y="798262"/>
            <a:ext cx="8659906" cy="54229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_tradnl" sz="2400" dirty="0">
              <a:solidFill>
                <a:srgbClr val="135CA9"/>
              </a:solidFill>
            </a:endParaRPr>
          </a:p>
          <a:p>
            <a:pPr marL="0" indent="0">
              <a:buNone/>
            </a:pPr>
            <a:endParaRPr lang="es-ES_tradnl" dirty="0">
              <a:cs typeface="Montserrat SemiBold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B93BB3B-F1A5-45CB-9F62-B1DE96AB24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6029" y="989900"/>
            <a:ext cx="7021586" cy="4462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337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C4560EA6-55AE-4CA4-AFA0-C06159671C81}"/>
              </a:ext>
            </a:extLst>
          </p:cNvPr>
          <p:cNvSpPr txBox="1"/>
          <p:nvPr/>
        </p:nvSpPr>
        <p:spPr>
          <a:xfrm>
            <a:off x="1426127" y="964734"/>
            <a:ext cx="9194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endParaRPr lang="es-ES" sz="2800" b="1" dirty="0">
              <a:cs typeface="Montserrat SemiBold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B8F3C46-00B5-431C-919B-6EAEF4306D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1865" y="1400961"/>
            <a:ext cx="6895750" cy="4261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520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 desarroll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41"/>
            <a:ext cx="12192000" cy="6860606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524000" y="1122362"/>
            <a:ext cx="9144000" cy="250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72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¡</a:t>
            </a:r>
            <a:r>
              <a:rPr lang="es-ES" sz="7200" b="1" spc="300" dirty="0">
                <a:solidFill>
                  <a:schemeClr val="bg1"/>
                </a:solidFill>
                <a:latin typeface="Montserrat Black"/>
                <a:cs typeface="Montserrat Black"/>
              </a:rPr>
              <a:t>GRACIAS!</a:t>
            </a:r>
            <a:endParaRPr lang="es-ES_tradnl" sz="7200" spc="300" dirty="0">
              <a:solidFill>
                <a:schemeClr val="bg1"/>
              </a:solidFill>
              <a:latin typeface="Montserrat Black"/>
              <a:cs typeface="Montserrat Black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24000" y="4180114"/>
            <a:ext cx="9144000" cy="1077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AR" dirty="0">
                <a:solidFill>
                  <a:schemeClr val="bg1"/>
                </a:solidFill>
                <a:latin typeface="Montserrat SemiBold" panose="00000700000000000000" pitchFamily="2" charset="0"/>
              </a:rPr>
              <a:t>Secretaría de Desarrollo Económico.</a:t>
            </a:r>
          </a:p>
        </p:txBody>
      </p:sp>
      <p:cxnSp>
        <p:nvCxnSpPr>
          <p:cNvPr id="7" name="Conector recto 8"/>
          <p:cNvCxnSpPr/>
          <p:nvPr/>
        </p:nvCxnSpPr>
        <p:spPr>
          <a:xfrm>
            <a:off x="2569029" y="4007088"/>
            <a:ext cx="705394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55828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26</Words>
  <Application>Microsoft Office PowerPoint</Application>
  <PresentationFormat>Panorámica</PresentationFormat>
  <Paragraphs>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Montserrat Black</vt:lpstr>
      <vt:lpstr>Montserrat SemiBold</vt:lpstr>
      <vt:lpstr>Tema de Office</vt:lpstr>
      <vt:lpstr>    PROYECTO ORDENANZA PRESUPUESTO 2023 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InKulpado666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Prevención de Consumos Problemáticos</dc:title>
  <dc:creator>AREA SALUD RQTA 1</dc:creator>
  <cp:lastModifiedBy>Usuario</cp:lastModifiedBy>
  <cp:revision>51</cp:revision>
  <dcterms:created xsi:type="dcterms:W3CDTF">2021-03-29T11:17:47Z</dcterms:created>
  <dcterms:modified xsi:type="dcterms:W3CDTF">2022-11-24T04:01:47Z</dcterms:modified>
</cp:coreProperties>
</file>